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313" r:id="rId2"/>
    <p:sldId id="273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jouer au jeu de la cible et calculer mentalement.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 ×1 000 + 4×100 + 9×1 = </a:t>
            </a:r>
            <a:r>
              <a:rPr lang="fr-FR" sz="3200" b="1" dirty="0">
                <a:solidFill>
                  <a:srgbClr val="C00000"/>
                </a:solidFill>
              </a:rPr>
              <a:t>1 409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70ED272-EC9D-3BC3-1B63-148FF8C74EDC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C384F3B9-C1F6-5F2B-0E28-24B62EFF755D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B9C03542-B59C-33AB-D1DC-3E559BA0DD30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A75BF928-8D1C-0FD1-8415-0CFF37A14FB7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23CEC298-CF6D-D434-6C32-5C21DFDF32BD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959E62F0-680C-E332-E61C-763725594F59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48DD8488-867D-8D03-D28A-C442D11C160D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3B663CEB-E806-7EB2-F7CF-F27424D662D3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87DF715B-D7E9-CAC0-2B36-C8F5E7D975F5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1C15EB57-F1F5-3A5E-D184-E1F1F775E889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6127DD6C-D886-FAA6-5B75-803F17579DF6}"/>
              </a:ext>
            </a:extLst>
          </p:cNvPr>
          <p:cNvSpPr/>
          <p:nvPr/>
        </p:nvSpPr>
        <p:spPr>
          <a:xfrm>
            <a:off x="3523510" y="5840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3FAECDCA-8363-F757-312F-903E66C2A05E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133D84C2-033B-D12B-65BD-DD011884CD05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48FDDE00-7424-12FB-E945-C959CDDDB5F6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3BF903B1-D485-2DFA-762C-ABD1459A7046}"/>
              </a:ext>
            </a:extLst>
          </p:cNvPr>
          <p:cNvSpPr/>
          <p:nvPr/>
        </p:nvSpPr>
        <p:spPr>
          <a:xfrm>
            <a:off x="4917544" y="579738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976231DB-2EA2-8B8E-4D53-2F209EF44ACD}"/>
              </a:ext>
            </a:extLst>
          </p:cNvPr>
          <p:cNvSpPr/>
          <p:nvPr/>
        </p:nvSpPr>
        <p:spPr>
          <a:xfrm>
            <a:off x="4385833" y="46705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70DAC148-C820-C198-CE78-226B516BC5C9}"/>
              </a:ext>
            </a:extLst>
          </p:cNvPr>
          <p:cNvSpPr/>
          <p:nvPr/>
        </p:nvSpPr>
        <p:spPr>
          <a:xfrm>
            <a:off x="3737674" y="176687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87A19B2A-8F33-B28B-2970-231F247B807F}"/>
              </a:ext>
            </a:extLst>
          </p:cNvPr>
          <p:cNvSpPr/>
          <p:nvPr/>
        </p:nvSpPr>
        <p:spPr>
          <a:xfrm>
            <a:off x="4076441" y="17895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3D07B523-41A3-C2C7-3825-DF0DC3290E2E}"/>
              </a:ext>
            </a:extLst>
          </p:cNvPr>
          <p:cNvSpPr/>
          <p:nvPr/>
        </p:nvSpPr>
        <p:spPr>
          <a:xfrm>
            <a:off x="4432727" y="176687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6F6C1F13-8407-0F28-C716-F771CC41D1F2}"/>
              </a:ext>
            </a:extLst>
          </p:cNvPr>
          <p:cNvSpPr/>
          <p:nvPr/>
        </p:nvSpPr>
        <p:spPr>
          <a:xfrm>
            <a:off x="4792941" y="17013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21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57650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600146" y="380858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32D5ED25-9DF7-7C64-F043-9D824F93D6C3}"/>
              </a:ext>
            </a:extLst>
          </p:cNvPr>
          <p:cNvSpPr/>
          <p:nvPr/>
        </p:nvSpPr>
        <p:spPr>
          <a:xfrm>
            <a:off x="4384860" y="41318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F26D6549-EFD4-050A-9CA5-E6A2CF533E74}"/>
              </a:ext>
            </a:extLst>
          </p:cNvPr>
          <p:cNvSpPr/>
          <p:nvPr/>
        </p:nvSpPr>
        <p:spPr>
          <a:xfrm>
            <a:off x="4261578" y="24082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FBE68C1D-744D-47AE-B185-7D74278670A1}"/>
              </a:ext>
            </a:extLst>
          </p:cNvPr>
          <p:cNvSpPr/>
          <p:nvPr/>
        </p:nvSpPr>
        <p:spPr>
          <a:xfrm>
            <a:off x="3836615" y="24687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E3F1483E-2FE3-F8AB-6ABE-4BFC9CB1D1AD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F50E575C-2E8F-30A9-214E-C71B10218396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AA842C9A-1024-75FA-3CF2-23B10ECC69D2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E8453B0D-E7C5-DB51-D62C-DB0A10EA89DA}"/>
              </a:ext>
            </a:extLst>
          </p:cNvPr>
          <p:cNvSpPr/>
          <p:nvPr/>
        </p:nvSpPr>
        <p:spPr>
          <a:xfrm>
            <a:off x="4112528" y="412306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46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1" grpId="0" animBg="1"/>
      <p:bldP spid="4" grpId="0" animBg="1"/>
      <p:bldP spid="13" grpId="0" animBg="1"/>
      <p:bldP spid="16" grpId="0" animBg="1"/>
      <p:bldP spid="22" grpId="0" animBg="1"/>
      <p:bldP spid="23" grpId="0" animBg="1"/>
      <p:bldP spid="24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×1 000 + 4×10+ 3×1 = </a:t>
            </a:r>
            <a:r>
              <a:rPr lang="fr-FR" sz="3200" b="1" dirty="0">
                <a:solidFill>
                  <a:srgbClr val="C00000"/>
                </a:solidFill>
              </a:rPr>
              <a:t>4 043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0118337-E13B-577B-B8FB-79DE1DF9D1ED}"/>
              </a:ext>
            </a:extLst>
          </p:cNvPr>
          <p:cNvGrpSpPr/>
          <p:nvPr/>
        </p:nvGrpSpPr>
        <p:grpSpPr>
          <a:xfrm>
            <a:off x="1957650" y="1595004"/>
            <a:ext cx="4969717" cy="4929589"/>
            <a:chOff x="1295916" y="500742"/>
            <a:chExt cx="6198919" cy="6198919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073B3302-C415-135D-05D7-05C987B0331A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3CF0BD0-5ABC-55DA-3232-C79C62CB1E6A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AE7A5E30-0559-3139-5531-FC72F1FB569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3720E067-AB42-D605-019C-221DF62CE094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7BA30A9C-1FFF-4A6C-061D-CB5117E5AD59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97356B4B-496A-A1E1-F5A1-C5B9B8D94487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1FB902F8-F631-69F5-5A1C-9D5CD809860B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FBF5BA9B-E407-6CC6-22C8-36335349CB9B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E7702FEC-9319-8A5C-9EB6-0D0A08FD3C36}"/>
              </a:ext>
            </a:extLst>
          </p:cNvPr>
          <p:cNvSpPr/>
          <p:nvPr/>
        </p:nvSpPr>
        <p:spPr>
          <a:xfrm>
            <a:off x="4600146" y="380858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8D7E9C36-412C-39C7-3E4D-DEACE689D28F}"/>
              </a:ext>
            </a:extLst>
          </p:cNvPr>
          <p:cNvSpPr/>
          <p:nvPr/>
        </p:nvSpPr>
        <p:spPr>
          <a:xfrm>
            <a:off x="4384860" y="41318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506A4472-BAF1-1ED4-C0E0-96C4A284DBBC}"/>
              </a:ext>
            </a:extLst>
          </p:cNvPr>
          <p:cNvSpPr/>
          <p:nvPr/>
        </p:nvSpPr>
        <p:spPr>
          <a:xfrm>
            <a:off x="4261578" y="24082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E1291F27-CA23-F806-FC35-45CC1624D2A4}"/>
              </a:ext>
            </a:extLst>
          </p:cNvPr>
          <p:cNvSpPr/>
          <p:nvPr/>
        </p:nvSpPr>
        <p:spPr>
          <a:xfrm>
            <a:off x="3836615" y="24687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11EFFE24-8D46-29CC-0474-E552CF799FC6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D3EC0602-41B1-8865-8DAF-8616F8FEDE7A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C4CF52B5-3E4D-F83B-6C10-8AE5DE9139A7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B6DF487E-81B5-B068-AB6C-B2A72031DDF1}"/>
              </a:ext>
            </a:extLst>
          </p:cNvPr>
          <p:cNvSpPr/>
          <p:nvPr/>
        </p:nvSpPr>
        <p:spPr>
          <a:xfrm>
            <a:off x="4112528" y="412306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41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478335" y="725316"/>
            <a:ext cx="5997182" cy="5948758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78080" y="3343157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1 000    100    10      1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41EA770A-4EFD-75C6-1355-27C97A5AA428}"/>
              </a:ext>
            </a:extLst>
          </p:cNvPr>
          <p:cNvSpPr/>
          <p:nvPr/>
        </p:nvSpPr>
        <p:spPr>
          <a:xfrm>
            <a:off x="4330535" y="17444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2187809" y="188201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41EA770A-4EFD-75C6-1355-27C97A5AA428}"/>
              </a:ext>
            </a:extLst>
          </p:cNvPr>
          <p:cNvSpPr/>
          <p:nvPr/>
        </p:nvSpPr>
        <p:spPr>
          <a:xfrm>
            <a:off x="4330535" y="17444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0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41EA770A-4EFD-75C6-1355-27C97A5AA428}"/>
              </a:ext>
            </a:extLst>
          </p:cNvPr>
          <p:cNvSpPr/>
          <p:nvPr/>
        </p:nvSpPr>
        <p:spPr>
          <a:xfrm>
            <a:off x="4330535" y="174448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 ×1 000 + 1×100 + 2×10 + 1 = </a:t>
            </a:r>
            <a:r>
              <a:rPr lang="fr-FR" sz="3200" b="1" dirty="0">
                <a:solidFill>
                  <a:srgbClr val="C00000"/>
                </a:solidFill>
              </a:rPr>
              <a:t>1 121</a:t>
            </a:r>
          </a:p>
        </p:txBody>
      </p:sp>
    </p:spTree>
    <p:extLst>
      <p:ext uri="{BB962C8B-B14F-4D97-AF65-F5344CB8AC3E}">
        <p14:creationId xmlns:p14="http://schemas.microsoft.com/office/powerpoint/2010/main" val="6759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0" grpId="0" animBg="1"/>
      <p:bldP spid="21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B2C7306-5801-1DB6-3282-70AE8AA13F94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32D5ED25-9DF7-7C64-F043-9D824F93D6C3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A66D7FB6-9259-DCCA-329C-B5B7CE8913C9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2AE77F17-ABE2-47B7-035D-EBA55C5463CD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F26D6549-EFD4-050A-9CA5-E6A2CF533E74}"/>
              </a:ext>
            </a:extLst>
          </p:cNvPr>
          <p:cNvSpPr/>
          <p:nvPr/>
        </p:nvSpPr>
        <p:spPr>
          <a:xfrm>
            <a:off x="4261578" y="24082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FBE68C1D-744D-47AE-B185-7D74278670A1}"/>
              </a:ext>
            </a:extLst>
          </p:cNvPr>
          <p:cNvSpPr/>
          <p:nvPr/>
        </p:nvSpPr>
        <p:spPr>
          <a:xfrm>
            <a:off x="3836615" y="24687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9F153061-E23B-8FF0-3087-2CAC215D0F50}"/>
              </a:ext>
            </a:extLst>
          </p:cNvPr>
          <p:cNvSpPr/>
          <p:nvPr/>
        </p:nvSpPr>
        <p:spPr>
          <a:xfrm>
            <a:off x="3523510" y="5840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E3F1483E-2FE3-F8AB-6ABE-4BFC9CB1D1AD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F50E575C-2E8F-30A9-214E-C71B10218396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AA842C9A-1024-75FA-3CF2-23B10ECC69D2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8BED9686-0BA7-5277-3ED2-BEE87D73B102}"/>
              </a:ext>
            </a:extLst>
          </p:cNvPr>
          <p:cNvSpPr/>
          <p:nvPr/>
        </p:nvSpPr>
        <p:spPr>
          <a:xfrm>
            <a:off x="4917544" y="579738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68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1" grpId="0" animBg="1"/>
      <p:bldP spid="4" grpId="0" animBg="1"/>
      <p:bldP spid="6" grpId="0" animBg="1"/>
      <p:bldP spid="7" grpId="0" animBg="1"/>
      <p:bldP spid="13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×1 000 + 3×100 + 4×10 + 5×1 = </a:t>
            </a:r>
            <a:r>
              <a:rPr lang="fr-FR" sz="3200" b="1" dirty="0">
                <a:solidFill>
                  <a:srgbClr val="C00000"/>
                </a:solidFill>
              </a:rPr>
              <a:t>2 345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F2365F6-EAF4-8104-B4C3-D4117FA76E00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E7D5192F-5CCB-5E9C-F06E-063B10FAB258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18BDA0C2-0C2F-6B0A-41F9-000727C0FDFF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26DF3A8-26FC-5187-2991-013FA7DE685C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998D5897-D14B-4444-146B-0A6C866A6ADE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9FD34B5C-B753-B60A-A677-4B82CCB9DF27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E2013405-9F36-92A8-DF98-B5D12FD8C7E9}"/>
              </a:ext>
            </a:extLst>
          </p:cNvPr>
          <p:cNvSpPr/>
          <p:nvPr/>
        </p:nvSpPr>
        <p:spPr>
          <a:xfrm>
            <a:off x="4728351" y="24568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4C5AB9A3-20F2-8A42-B93D-12BF1CC03CE9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BC1AF970-CED4-B675-4815-50ED9C78D5A1}"/>
              </a:ext>
            </a:extLst>
          </p:cNvPr>
          <p:cNvSpPr/>
          <p:nvPr/>
        </p:nvSpPr>
        <p:spPr>
          <a:xfrm>
            <a:off x="5101740" y="26668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DF030EC3-4BB6-7084-1297-98F74750EDF5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0578B3FB-3BC8-DB8D-C0AB-E3FB7DB75B55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AA253E3E-AABA-49F9-C6D6-6418BB602799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94971882-A0BA-9129-4B17-0FA3034424EE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6524C2D4-A5AD-9D4C-F153-267E570181D9}"/>
              </a:ext>
            </a:extLst>
          </p:cNvPr>
          <p:cNvSpPr/>
          <p:nvPr/>
        </p:nvSpPr>
        <p:spPr>
          <a:xfrm>
            <a:off x="4261578" y="24082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0A3D2089-5F40-94F4-FC1C-041F5EAFD1CA}"/>
              </a:ext>
            </a:extLst>
          </p:cNvPr>
          <p:cNvSpPr/>
          <p:nvPr/>
        </p:nvSpPr>
        <p:spPr>
          <a:xfrm>
            <a:off x="3836615" y="24687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65AB664C-D708-06C2-BD0D-0C51029BEE5A}"/>
              </a:ext>
            </a:extLst>
          </p:cNvPr>
          <p:cNvSpPr/>
          <p:nvPr/>
        </p:nvSpPr>
        <p:spPr>
          <a:xfrm>
            <a:off x="3523510" y="5840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1C911E7D-4C1F-C927-CCBE-50F590B5F904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9F592911-4E64-ED29-EA6F-5E82B3E2CC3E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40A4ABB5-8D34-2677-032C-D05B22CA5ECC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1267C0B3-226B-02DF-E46E-58A9596A5C3A}"/>
              </a:ext>
            </a:extLst>
          </p:cNvPr>
          <p:cNvSpPr/>
          <p:nvPr/>
        </p:nvSpPr>
        <p:spPr>
          <a:xfrm>
            <a:off x="4917544" y="579738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26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3273939" y="2714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32D5ED25-9DF7-7C64-F043-9D824F93D6C3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A66D7FB6-9259-DCCA-329C-B5B7CE8913C9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2AE77F17-ABE2-47B7-035D-EBA55C5463CD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56B26ADC-DEE3-30F7-9E9A-656EAC808288}"/>
              </a:ext>
            </a:extLst>
          </p:cNvPr>
          <p:cNvSpPr/>
          <p:nvPr/>
        </p:nvSpPr>
        <p:spPr>
          <a:xfrm>
            <a:off x="4110551" y="414224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A4A6794F-E3B8-B7C7-B964-EF4D3714E87A}"/>
              </a:ext>
            </a:extLst>
          </p:cNvPr>
          <p:cNvSpPr/>
          <p:nvPr/>
        </p:nvSpPr>
        <p:spPr>
          <a:xfrm>
            <a:off x="4377796" y="465134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F14163AB-4F1D-D976-BA12-DE72C785B82F}"/>
              </a:ext>
            </a:extLst>
          </p:cNvPr>
          <p:cNvSpPr/>
          <p:nvPr/>
        </p:nvSpPr>
        <p:spPr>
          <a:xfrm>
            <a:off x="3631171" y="45235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29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1" grpId="0" animBg="1"/>
      <p:bldP spid="4" grpId="0" animBg="1"/>
      <p:bldP spid="6" grpId="0" animBg="1"/>
      <p:bldP spid="7" grpId="0" animBg="1"/>
      <p:bldP spid="20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659082" y="1033372"/>
            <a:ext cx="667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 ×1 000 + 5×100 + 1×10 = </a:t>
            </a:r>
            <a:r>
              <a:rPr lang="fr-FR" sz="3200" b="1" dirty="0">
                <a:solidFill>
                  <a:srgbClr val="C00000"/>
                </a:solidFill>
              </a:rPr>
              <a:t>3 510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F22CC1-6F74-2EE0-CC56-6461D167488D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A22F1FD1-14F2-294E-0D2B-897316597EA6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BE2FB30A-D3A8-B99F-A8DD-3CBB58666BA4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0AF5B086-49D3-C166-5DE2-26779116EACF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2E798228-0B00-4FDF-24B0-465A116DF566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2E16D90A-B88D-9D92-6D91-2B9424CF5299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004FA8D5-9033-E150-A7DD-2BE9BF6EABAF}"/>
              </a:ext>
            </a:extLst>
          </p:cNvPr>
          <p:cNvSpPr/>
          <p:nvPr/>
        </p:nvSpPr>
        <p:spPr>
          <a:xfrm>
            <a:off x="3273939" y="2714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B0344054-6809-41AD-CBBC-04666B94EE4D}"/>
              </a:ext>
            </a:extLst>
          </p:cNvPr>
          <p:cNvSpPr/>
          <p:nvPr/>
        </p:nvSpPr>
        <p:spPr>
          <a:xfrm>
            <a:off x="4078080" y="38183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EA170A94-90EA-2342-22AF-E580733530F6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08BB1351-B67D-B3A7-D987-533D4767DAEE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FF3D66B5-DE59-FF26-8BAC-204516D0287E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2201F5EF-B25C-2FAC-9E5F-5673DD8FD185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1FCF954D-E06E-DF66-41D3-0991369F1846}"/>
              </a:ext>
            </a:extLst>
          </p:cNvPr>
          <p:cNvSpPr/>
          <p:nvPr/>
        </p:nvSpPr>
        <p:spPr>
          <a:xfrm>
            <a:off x="4110551" y="414224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C58AA591-1EDC-3CA2-55F4-123416D38AB6}"/>
              </a:ext>
            </a:extLst>
          </p:cNvPr>
          <p:cNvSpPr/>
          <p:nvPr/>
        </p:nvSpPr>
        <p:spPr>
          <a:xfrm>
            <a:off x="4377796" y="465134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0B53A733-B250-EAA6-58AB-A8ED2F4529C5}"/>
              </a:ext>
            </a:extLst>
          </p:cNvPr>
          <p:cNvSpPr/>
          <p:nvPr/>
        </p:nvSpPr>
        <p:spPr>
          <a:xfrm>
            <a:off x="3631171" y="45235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90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DCC0641-3CE4-EEA7-8C58-B3ACF498C128}"/>
              </a:ext>
            </a:extLst>
          </p:cNvPr>
          <p:cNvGrpSpPr/>
          <p:nvPr/>
        </p:nvGrpSpPr>
        <p:grpSpPr>
          <a:xfrm>
            <a:off x="1986474" y="1595004"/>
            <a:ext cx="4969717" cy="4929589"/>
            <a:chOff x="1295916" y="500742"/>
            <a:chExt cx="6198919" cy="6198919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7A79543-70A2-51C6-14B8-6AB2DA006F23}"/>
                </a:ext>
              </a:extLst>
            </p:cNvPr>
            <p:cNvSpPr/>
            <p:nvPr/>
          </p:nvSpPr>
          <p:spPr>
            <a:xfrm>
              <a:off x="1295916" y="500742"/>
              <a:ext cx="6198919" cy="61989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C05BEFAE-6CFC-BFD7-29C4-B0B7D939F6DB}"/>
                </a:ext>
              </a:extLst>
            </p:cNvPr>
            <p:cNvGrpSpPr/>
            <p:nvPr/>
          </p:nvGrpSpPr>
          <p:grpSpPr>
            <a:xfrm>
              <a:off x="2155041" y="1359867"/>
              <a:ext cx="4480671" cy="4480671"/>
              <a:chOff x="1769093" y="964165"/>
              <a:chExt cx="5400000" cy="5400000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601ACD9-DEF2-E004-1476-8CA59B26DA1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4557604E-BCDF-57C7-B2CC-E262D1EEDF5B}"/>
                  </a:ext>
                </a:extLst>
              </p:cNvPr>
              <p:cNvSpPr/>
              <p:nvPr/>
            </p:nvSpPr>
            <p:spPr>
              <a:xfrm>
                <a:off x="2669093" y="1864165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75B9F8B1-1D1C-06D0-8D1D-AF66389F7DE4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012765" y="3555318"/>
            <a:ext cx="409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1 000  100  10    1    </a:t>
            </a:r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061EB5F-02F9-FBC1-4F10-7C992535933B}"/>
              </a:ext>
            </a:extLst>
          </p:cNvPr>
          <p:cNvSpPr/>
          <p:nvPr/>
        </p:nvSpPr>
        <p:spPr>
          <a:xfrm>
            <a:off x="4813465" y="45599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32D5ED25-9DF7-7C64-F043-9D824F93D6C3}"/>
              </a:ext>
            </a:extLst>
          </p:cNvPr>
          <p:cNvSpPr/>
          <p:nvPr/>
        </p:nvSpPr>
        <p:spPr>
          <a:xfrm>
            <a:off x="4432727" y="402155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A66D7FB6-9259-DCCA-329C-B5B7CE8913C9}"/>
              </a:ext>
            </a:extLst>
          </p:cNvPr>
          <p:cNvSpPr/>
          <p:nvPr/>
        </p:nvSpPr>
        <p:spPr>
          <a:xfrm>
            <a:off x="3407637" y="41916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2AE77F17-ABE2-47B7-035D-EBA55C5463CD}"/>
              </a:ext>
            </a:extLst>
          </p:cNvPr>
          <p:cNvSpPr/>
          <p:nvPr/>
        </p:nvSpPr>
        <p:spPr>
          <a:xfrm>
            <a:off x="3958201" y="461541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9F153061-E23B-8FF0-3087-2CAC215D0F50}"/>
              </a:ext>
            </a:extLst>
          </p:cNvPr>
          <p:cNvSpPr/>
          <p:nvPr/>
        </p:nvSpPr>
        <p:spPr>
          <a:xfrm>
            <a:off x="3523510" y="5840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E3F1483E-2FE3-F8AB-6ABE-4BFC9CB1D1AD}"/>
              </a:ext>
            </a:extLst>
          </p:cNvPr>
          <p:cNvSpPr/>
          <p:nvPr/>
        </p:nvSpPr>
        <p:spPr>
          <a:xfrm>
            <a:off x="3862277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F50E575C-2E8F-30A9-214E-C71B10218396}"/>
              </a:ext>
            </a:extLst>
          </p:cNvPr>
          <p:cNvSpPr/>
          <p:nvPr/>
        </p:nvSpPr>
        <p:spPr>
          <a:xfrm>
            <a:off x="4201044" y="588558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AA842C9A-1024-75FA-3CF2-23B10ECC69D2}"/>
              </a:ext>
            </a:extLst>
          </p:cNvPr>
          <p:cNvSpPr/>
          <p:nvPr/>
        </p:nvSpPr>
        <p:spPr>
          <a:xfrm>
            <a:off x="4557330" y="58629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8BED9686-0BA7-5277-3ED2-BEE87D73B102}"/>
              </a:ext>
            </a:extLst>
          </p:cNvPr>
          <p:cNvSpPr/>
          <p:nvPr/>
        </p:nvSpPr>
        <p:spPr>
          <a:xfrm>
            <a:off x="4917544" y="579738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2176AEF0-1EED-A57E-1515-0019B664612F}"/>
              </a:ext>
            </a:extLst>
          </p:cNvPr>
          <p:cNvSpPr/>
          <p:nvPr/>
        </p:nvSpPr>
        <p:spPr>
          <a:xfrm>
            <a:off x="4385833" y="46705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9D18EB3A-CCFF-C3D1-D73A-E745E3C286A9}"/>
              </a:ext>
            </a:extLst>
          </p:cNvPr>
          <p:cNvSpPr/>
          <p:nvPr/>
        </p:nvSpPr>
        <p:spPr>
          <a:xfrm>
            <a:off x="3737674" y="176687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B7439936-AB88-DBFC-E17E-2B4124437CD9}"/>
              </a:ext>
            </a:extLst>
          </p:cNvPr>
          <p:cNvSpPr/>
          <p:nvPr/>
        </p:nvSpPr>
        <p:spPr>
          <a:xfrm>
            <a:off x="4076441" y="17895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46537324-AE3D-723C-1404-1B7096FE4578}"/>
              </a:ext>
            </a:extLst>
          </p:cNvPr>
          <p:cNvSpPr/>
          <p:nvPr/>
        </p:nvSpPr>
        <p:spPr>
          <a:xfrm>
            <a:off x="4432727" y="176687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F0267F39-9FA6-8EFF-221E-34E8B0524A26}"/>
              </a:ext>
            </a:extLst>
          </p:cNvPr>
          <p:cNvSpPr/>
          <p:nvPr/>
        </p:nvSpPr>
        <p:spPr>
          <a:xfrm>
            <a:off x="4792941" y="17013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43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 animBg="1"/>
      <p:bldP spid="6" grpId="0" animBg="1"/>
      <p:bldP spid="7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20" grpId="0" animBg="1"/>
      <p:bldP spid="26" grpId="0" animBg="1"/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184</Words>
  <Application>Microsoft Office PowerPoint</Application>
  <PresentationFormat>Affichage à l'écran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53</cp:revision>
  <dcterms:created xsi:type="dcterms:W3CDTF">2023-02-07T14:55:57Z</dcterms:created>
  <dcterms:modified xsi:type="dcterms:W3CDTF">2025-11-13T06:26:39Z</dcterms:modified>
</cp:coreProperties>
</file>